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9789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376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67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7729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795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6252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6722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263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9346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027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9420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447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839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3704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422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8703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F864B-10F2-456A-A42F-F6A5F3F5B685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49254B-057F-44C0-95D2-0A455E153E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4568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424B6C97-32BB-A550-6920-43F21A5F1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357" y="-5968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D9383B94-5941-3566-17DB-D16A11F2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357" y="-596812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4" name="Titlu 4">
            <a:extLst>
              <a:ext uri="{FF2B5EF4-FFF2-40B4-BE49-F238E27FC236}">
                <a16:creationId xmlns:a16="http://schemas.microsoft.com/office/drawing/2014/main" id="{FA3274E6-A52E-1F33-32D3-491919F29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800350"/>
            <a:ext cx="7772400" cy="628650"/>
          </a:xfrm>
        </p:spPr>
        <p:txBody>
          <a:bodyPr/>
          <a:lstStyle/>
          <a:p>
            <a:pPr algn="ctr"/>
            <a:r>
              <a:rPr lang="ro-RO" sz="3200" dirty="0">
                <a:solidFill>
                  <a:srgbClr val="002060"/>
                </a:solidFill>
                <a:latin typeface="Arial Black" panose="020B0A04020102020204" pitchFamily="34" charset="0"/>
              </a:rPr>
              <a:t>Titlul lucrării </a:t>
            </a:r>
            <a:endParaRPr lang="en-US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Subtitlu 8">
            <a:extLst>
              <a:ext uri="{FF2B5EF4-FFF2-40B4-BE49-F238E27FC236}">
                <a16:creationId xmlns:a16="http://schemas.microsoft.com/office/drawing/2014/main" id="{163278A4-0C08-5B49-7B23-94D12926B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o-RO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 (i)</a:t>
            </a:r>
          </a:p>
          <a:p>
            <a:pPr algn="ctr"/>
            <a:endParaRPr lang="ro-RO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o-RO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Coordonator științific</a:t>
            </a:r>
          </a:p>
          <a:p>
            <a:endParaRPr lang="en-US" dirty="0"/>
          </a:p>
        </p:txBody>
      </p:sp>
      <p:pic>
        <p:nvPicPr>
          <p:cNvPr id="21" name="Substituent conținut 3" descr="O imagine care conține text, captură de ecran, Font, Grafică&#10;&#10;Conținutul generat de inteligența artificială poate fi incorect.">
            <a:extLst>
              <a:ext uri="{FF2B5EF4-FFF2-40B4-BE49-F238E27FC236}">
                <a16:creationId xmlns:a16="http://schemas.microsoft.com/office/drawing/2014/main" id="{E34FF358-ADE9-B100-569D-B48A09975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46" y="84377"/>
            <a:ext cx="10324508" cy="1374384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6173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ubstituent conținut 3" descr="O imagine care conține text, captură de ecran, Font, Grafică&#10;&#10;Conținutul generat de inteligența artificială poate fi incorect.">
            <a:extLst>
              <a:ext uri="{FF2B5EF4-FFF2-40B4-BE49-F238E27FC236}">
                <a16:creationId xmlns:a16="http://schemas.microsoft.com/office/drawing/2014/main" id="{815416BF-AF0B-02C7-8318-210408201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46" y="0"/>
            <a:ext cx="10324508" cy="1374384"/>
          </a:xfrm>
          <a:ln w="28575">
            <a:noFill/>
          </a:ln>
        </p:spPr>
      </p:pic>
      <p:sp>
        <p:nvSpPr>
          <p:cNvPr id="6" name="Titlu 6">
            <a:extLst>
              <a:ext uri="{FF2B5EF4-FFF2-40B4-BE49-F238E27FC236}">
                <a16:creationId xmlns:a16="http://schemas.microsoft.com/office/drawing/2014/main" id="{87B0A6B8-3691-CC41-9E7E-1CEADDC204A1}"/>
              </a:ext>
            </a:extLst>
          </p:cNvPr>
          <p:cNvSpPr txBox="1">
            <a:spLocks/>
          </p:cNvSpPr>
          <p:nvPr/>
        </p:nvSpPr>
        <p:spPr>
          <a:xfrm>
            <a:off x="734291" y="2174559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/>
              <a:t>Scop / </a:t>
            </a:r>
            <a:r>
              <a:rPr lang="en-US" sz="1800" b="1" dirty="0" err="1"/>
              <a:t>Obiective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5539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0D1BEF5-DC76-76DE-52AB-B8A16BB98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91" y="2654301"/>
            <a:ext cx="10515600" cy="3522662"/>
          </a:xfrm>
        </p:spPr>
        <p:txBody>
          <a:bodyPr/>
          <a:lstStyle/>
          <a:p>
            <a:endParaRPr lang="ro-RO" dirty="0"/>
          </a:p>
        </p:txBody>
      </p:sp>
      <p:sp>
        <p:nvSpPr>
          <p:cNvPr id="6" name="Titlu 6">
            <a:extLst>
              <a:ext uri="{FF2B5EF4-FFF2-40B4-BE49-F238E27FC236}">
                <a16:creationId xmlns:a16="http://schemas.microsoft.com/office/drawing/2014/main" id="{87B0A6B8-3691-CC41-9E7E-1CEADDC204A1}"/>
              </a:ext>
            </a:extLst>
          </p:cNvPr>
          <p:cNvSpPr txBox="1">
            <a:spLocks/>
          </p:cNvSpPr>
          <p:nvPr/>
        </p:nvSpPr>
        <p:spPr>
          <a:xfrm>
            <a:off x="734291" y="2174559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 err="1"/>
              <a:t>Sinteza</a:t>
            </a:r>
            <a:r>
              <a:rPr lang="en-US" sz="1800" b="1" dirty="0"/>
              <a:t> </a:t>
            </a:r>
            <a:r>
              <a:rPr lang="en-US" sz="1800" b="1" dirty="0" err="1"/>
              <a:t>lucrării</a:t>
            </a:r>
            <a:endParaRPr lang="en-US" sz="1800" b="1" dirty="0"/>
          </a:p>
        </p:txBody>
      </p:sp>
      <p:pic>
        <p:nvPicPr>
          <p:cNvPr id="2" name="Substituent conținut 3" descr="O imagine care conține text, captură de ecran, Font, Grafică&#10;&#10;Conținutul generat de inteligența artificială poate fi incorect.">
            <a:extLst>
              <a:ext uri="{FF2B5EF4-FFF2-40B4-BE49-F238E27FC236}">
                <a16:creationId xmlns:a16="http://schemas.microsoft.com/office/drawing/2014/main" id="{B88B6852-B749-3E42-D7FC-FC5E5DD90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46" y="53132"/>
            <a:ext cx="10324508" cy="1374384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271259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0D1BEF5-DC76-76DE-52AB-B8A16BB98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91" y="2654301"/>
            <a:ext cx="10515600" cy="3522662"/>
          </a:xfrm>
        </p:spPr>
        <p:txBody>
          <a:bodyPr/>
          <a:lstStyle/>
          <a:p>
            <a:endParaRPr lang="ro-RO" dirty="0"/>
          </a:p>
        </p:txBody>
      </p:sp>
      <p:sp>
        <p:nvSpPr>
          <p:cNvPr id="6" name="Titlu 6">
            <a:extLst>
              <a:ext uri="{FF2B5EF4-FFF2-40B4-BE49-F238E27FC236}">
                <a16:creationId xmlns:a16="http://schemas.microsoft.com/office/drawing/2014/main" id="{87B0A6B8-3691-CC41-9E7E-1CEADDC204A1}"/>
              </a:ext>
            </a:extLst>
          </p:cNvPr>
          <p:cNvSpPr txBox="1">
            <a:spLocks/>
          </p:cNvSpPr>
          <p:nvPr/>
        </p:nvSpPr>
        <p:spPr>
          <a:xfrm>
            <a:off x="734291" y="2174559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 err="1"/>
              <a:t>Concluzii</a:t>
            </a:r>
            <a:endParaRPr lang="en-US" sz="1800" b="1" dirty="0"/>
          </a:p>
        </p:txBody>
      </p:sp>
      <p:pic>
        <p:nvPicPr>
          <p:cNvPr id="2" name="Substituent conținut 3" descr="O imagine care conține text, captură de ecran, Font, Grafică&#10;&#10;Conținutul generat de inteligența artificială poate fi incorect.">
            <a:extLst>
              <a:ext uri="{FF2B5EF4-FFF2-40B4-BE49-F238E27FC236}">
                <a16:creationId xmlns:a16="http://schemas.microsoft.com/office/drawing/2014/main" id="{BFEAF980-5F2A-2351-2916-268DA00FC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46" y="53132"/>
            <a:ext cx="10324508" cy="1374384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2740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0D1BEF5-DC76-76DE-52AB-B8A16BB98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91" y="2654301"/>
            <a:ext cx="10515600" cy="3522662"/>
          </a:xfrm>
        </p:spPr>
        <p:txBody>
          <a:bodyPr/>
          <a:lstStyle/>
          <a:p>
            <a:endParaRPr lang="ro-RO" dirty="0"/>
          </a:p>
        </p:txBody>
      </p:sp>
      <p:sp>
        <p:nvSpPr>
          <p:cNvPr id="6" name="Titlu 6">
            <a:extLst>
              <a:ext uri="{FF2B5EF4-FFF2-40B4-BE49-F238E27FC236}">
                <a16:creationId xmlns:a16="http://schemas.microsoft.com/office/drawing/2014/main" id="{87B0A6B8-3691-CC41-9E7E-1CEADDC204A1}"/>
              </a:ext>
            </a:extLst>
          </p:cNvPr>
          <p:cNvSpPr txBox="1">
            <a:spLocks/>
          </p:cNvSpPr>
          <p:nvPr/>
        </p:nvSpPr>
        <p:spPr>
          <a:xfrm>
            <a:off x="734291" y="2174559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800" b="1" dirty="0"/>
              <a:t>Bibliografie</a:t>
            </a:r>
            <a:endParaRPr lang="en-US" sz="1800" b="1" dirty="0"/>
          </a:p>
        </p:txBody>
      </p:sp>
      <p:pic>
        <p:nvPicPr>
          <p:cNvPr id="9" name="Substituent conținut 3" descr="O imagine care conține text, captură de ecran, Font, Grafică&#10;&#10;Conținutul generat de inteligența artificială poate fi incorect.">
            <a:extLst>
              <a:ext uri="{FF2B5EF4-FFF2-40B4-BE49-F238E27FC236}">
                <a16:creationId xmlns:a16="http://schemas.microsoft.com/office/drawing/2014/main" id="{B1D78596-91C9-8065-9A73-0EF178F73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46" y="0"/>
            <a:ext cx="10324508" cy="1374384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25122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424B6C97-32BB-A550-6920-43F21A5F1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357" y="-5968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D9383B94-5941-3566-17DB-D16A11F2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357" y="-596812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5" name="Subtitlu 8">
            <a:extLst>
              <a:ext uri="{FF2B5EF4-FFF2-40B4-BE49-F238E27FC236}">
                <a16:creationId xmlns:a16="http://schemas.microsoft.com/office/drawing/2014/main" id="{163278A4-0C08-5B49-7B23-94D12926B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o-RO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 (i)</a:t>
            </a:r>
          </a:p>
          <a:p>
            <a:pPr algn="ctr"/>
            <a:endParaRPr lang="ro-RO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o-RO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Coordonator științific</a:t>
            </a:r>
          </a:p>
          <a:p>
            <a:endParaRPr lang="en-US" dirty="0"/>
          </a:p>
        </p:txBody>
      </p:sp>
      <p:pic>
        <p:nvPicPr>
          <p:cNvPr id="2" name="Substituent conținut 3" descr="O imagine care conține text, captură de ecran, Font, Grafică&#10;&#10;Conținutul generat de inteligența artificială poate fi incorect.">
            <a:extLst>
              <a:ext uri="{FF2B5EF4-FFF2-40B4-BE49-F238E27FC236}">
                <a16:creationId xmlns:a16="http://schemas.microsoft.com/office/drawing/2014/main" id="{1D844B2E-B6A3-FFAA-2AE1-ED5A6C61F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46" y="0"/>
            <a:ext cx="10324508" cy="1374384"/>
          </a:xfrm>
          <a:prstGeom prst="rect">
            <a:avLst/>
          </a:prstGeom>
          <a:ln w="28575">
            <a:noFill/>
          </a:ln>
        </p:spPr>
      </p:pic>
      <p:sp>
        <p:nvSpPr>
          <p:cNvPr id="13" name="Titlu 4">
            <a:extLst>
              <a:ext uri="{FF2B5EF4-FFF2-40B4-BE49-F238E27FC236}">
                <a16:creationId xmlns:a16="http://schemas.microsoft.com/office/drawing/2014/main" id="{91DAA192-5C14-681A-65C8-33EBB3750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800350"/>
            <a:ext cx="7772400" cy="628650"/>
          </a:xfrm>
        </p:spPr>
        <p:txBody>
          <a:bodyPr/>
          <a:lstStyle/>
          <a:p>
            <a:pPr algn="ctr"/>
            <a:r>
              <a:rPr lang="ro-RO" sz="3200" dirty="0">
                <a:solidFill>
                  <a:srgbClr val="002060"/>
                </a:solidFill>
                <a:latin typeface="Arial Black" panose="020B0A04020102020204" pitchFamily="34" charset="0"/>
              </a:rPr>
              <a:t>Titlul lucrării </a:t>
            </a:r>
            <a:endParaRPr lang="en-US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961429"/>
      </p:ext>
    </p:extLst>
  </p:cSld>
  <p:clrMapOvr>
    <a:masterClrMapping/>
  </p:clrMapOvr>
</p:sld>
</file>

<file path=ppt/theme/theme1.xml><?xml version="1.0" encoding="utf-8"?>
<a:theme xmlns:a="http://schemas.openxmlformats.org/drawingml/2006/main" name="Fațetă">
  <a:themeElements>
    <a:clrScheme name="Verde albastru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țetă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țetă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23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Times New Roman</vt:lpstr>
      <vt:lpstr>Trebuchet MS</vt:lpstr>
      <vt:lpstr>Wingdings 3</vt:lpstr>
      <vt:lpstr>Fațetă</vt:lpstr>
      <vt:lpstr>Titlul lucrării </vt:lpstr>
      <vt:lpstr>PowerPoint Presentation</vt:lpstr>
      <vt:lpstr>PowerPoint Presentation</vt:lpstr>
      <vt:lpstr>PowerPoint Presentation</vt:lpstr>
      <vt:lpstr>PowerPoint Presentation</vt:lpstr>
      <vt:lpstr>Titlul lucrării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Melat Bormambet</dc:creator>
  <cp:lastModifiedBy>Ruxandra Marin</cp:lastModifiedBy>
  <cp:revision>12</cp:revision>
  <dcterms:created xsi:type="dcterms:W3CDTF">2024-05-16T16:11:40Z</dcterms:created>
  <dcterms:modified xsi:type="dcterms:W3CDTF">2025-03-26T07:03:17Z</dcterms:modified>
</cp:coreProperties>
</file>