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1E677F-39AE-5154-EA8F-3535C00CC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3E0CC36-A6BE-2FB9-9D15-11C1AAEBC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BE50396-8BFD-2892-BEE3-1715DC34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EBAF004-DE1B-FCF3-6892-9D247BE7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34ACC37-0627-B267-F275-4E95DCBE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539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080D3E-79A9-5182-ADFE-E39D191E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13DB1CF-8513-FE55-F5F9-870D78D2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2DBD423-BE8B-7D05-AF17-C3AB84FB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6F8024F-8ADC-4263-27B9-E111BD41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CEA1744-DFAF-63D0-6CF0-A3C99D1B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992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50BAE705-7BDC-A00E-3410-84EF3BBCD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9DDA36E-B822-55B2-351E-DAC768997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98CC81F-56B3-F451-A83B-E428EB77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353B5CF-DB4A-1B36-D544-69F84434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3C2C645-223F-7B6B-884F-EFDF71E6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264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5EA5E05-A12E-BDA8-26FC-A77757E6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3274186-590B-2EC6-9D2F-5153976A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21F0F97-3257-0176-0CF3-BD44ECDC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660818A-F2FB-601D-E511-6076DFA7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D0E590F-50AE-56F9-BD41-4F0C6F98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71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99BCF5-E4C4-6475-98F4-D0B00001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862E52A-EA82-3F59-D492-C93F11814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B50276D-F5F3-78E2-C45C-F59A403A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B0BFE8B-FB85-1CEC-BE64-AF63637E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82591CA-54DE-1CEC-BB9A-73CC9C2C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395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44B2FB2-9DAB-ED08-3CB4-4DB64CCD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AD38C31-BD2F-F101-7E4D-33EC6BA6F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5851428-2D3C-1A40-6BE3-D6F0A65E1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228AE5D-D5AA-54D0-0C68-20C6519A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91A085D-6CD2-40DE-6A57-1D956329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EE47774-37DD-6682-B4D3-638F73F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66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7AD0B4-9538-7856-4F15-196E9E93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203EBE6-3C39-188A-7C16-DFAFA5E9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FB6C597-FB32-A936-CAAA-96808D673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B38144C7-FB4F-97B7-BFE8-18768852B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6EA9346A-4A8E-D070-EFE8-1D6191943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75C272B-EDD7-D9BA-FDE8-6F00B4EA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BA0D0104-C559-9200-A324-A1D10E0B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EBECB491-0509-CB2E-AD70-059C935B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203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A21C39-3472-E8D4-036C-7D47B4AF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081C18C-3F52-9D4B-A95E-CA24959A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02DCFE1F-29BC-50CE-C1C0-2509456C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47A8179F-95CC-4061-A8F1-B4CE73F4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46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9D74974-3724-7C8E-52C4-7C7EC563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66ACF7E-DD72-FAAF-B10D-102D30C4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C521FD12-4418-59A7-9D63-BEF34D99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281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59E153-ADFB-4643-0FED-6D70AD5A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F9279AD-FEA1-9673-45E3-31A1C2F5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5970D5A-CEE5-8569-A77D-EB8E0C68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98B0DD4-9446-DCAB-AFD7-06AF90A6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20FB205-E7B5-84F5-A6D9-83DE94E4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C5710FB-A55D-CDC8-02E2-B7EF301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260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1292A4-3570-FEBA-FBFC-4BC34C9F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EC4F120-1F2D-3D23-5B4A-C6694665C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6866CD7-DE96-F9CE-5F49-84A76A610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B299579-7789-AFFC-9D0D-66245F8F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5926839-91C0-5C21-D4A7-47DB6ED1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2BD6429-D8DA-5A1B-6F04-BC60E90D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42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5700AB7D-7A1F-F9D5-D4AB-79CBBCCD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8B9D717-784A-306B-76A2-390D64976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58AC3AF-41FD-333A-788E-DBC940E1C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F864B-10F2-456A-A42F-F6A5F3F5B685}" type="datetimeFigureOut">
              <a:rPr lang="ro-RO" smtClean="0"/>
              <a:t>16.05.2024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F6A1C96-33F4-D862-D7AE-354FF7197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A8C106C-73F7-F48E-301E-F6A068F5A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9254B-057F-44C0-95D2-0A455E153E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10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4B6C97-32BB-A550-6920-43F21A5F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57" y="-596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9383B94-5941-3566-17DB-D16A11F2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57" y="-596812"/>
            <a:ext cx="402272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3" name="Imagine 2" descr="O imagine care conține text, Font, captură de ecran, linie&#10;&#10;Descriere generată automat">
            <a:extLst>
              <a:ext uri="{FF2B5EF4-FFF2-40B4-BE49-F238E27FC236}">
                <a16:creationId xmlns:a16="http://schemas.microsoft.com/office/drawing/2014/main" id="{95A74B02-5A06-7774-7263-78FE45AB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05740"/>
            <a:ext cx="10723418" cy="149352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u 4">
            <a:extLst>
              <a:ext uri="{FF2B5EF4-FFF2-40B4-BE49-F238E27FC236}">
                <a16:creationId xmlns:a16="http://schemas.microsoft.com/office/drawing/2014/main" id="{FA3274E6-A52E-1F33-32D3-491919F2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/>
          <a:lstStyle/>
          <a:p>
            <a:r>
              <a:rPr lang="ro-RO" dirty="0"/>
              <a:t>Titlul lucrării </a:t>
            </a:r>
            <a:endParaRPr lang="en-US" dirty="0"/>
          </a:p>
        </p:txBody>
      </p:sp>
      <p:sp>
        <p:nvSpPr>
          <p:cNvPr id="5" name="Subtitlu 8">
            <a:extLst>
              <a:ext uri="{FF2B5EF4-FFF2-40B4-BE49-F238E27FC236}">
                <a16:creationId xmlns:a16="http://schemas.microsoft.com/office/drawing/2014/main" id="{163278A4-0C08-5B49-7B23-94D12926B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o-RO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 (i)</a:t>
            </a:r>
          </a:p>
          <a:p>
            <a:pPr algn="ctr"/>
            <a:endParaRPr lang="ro-RO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Coordonator științific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D1BEF5-DC76-76DE-52AB-B8A16BB9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654301"/>
            <a:ext cx="10515600" cy="3522662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5" name="Imagine 4" descr="O imagine care conține text, Font, captură de ecran, linie">
            <a:extLst>
              <a:ext uri="{FF2B5EF4-FFF2-40B4-BE49-F238E27FC236}">
                <a16:creationId xmlns:a16="http://schemas.microsoft.com/office/drawing/2014/main" id="{4FF97680-CE5B-BD13-4074-0E55352B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05740"/>
            <a:ext cx="10723418" cy="149352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u 6">
            <a:extLst>
              <a:ext uri="{FF2B5EF4-FFF2-40B4-BE49-F238E27FC236}">
                <a16:creationId xmlns:a16="http://schemas.microsoft.com/office/drawing/2014/main" id="{87B0A6B8-3691-CC41-9E7E-1CEADDC204A1}"/>
              </a:ext>
            </a:extLst>
          </p:cNvPr>
          <p:cNvSpPr txBox="1">
            <a:spLocks/>
          </p:cNvSpPr>
          <p:nvPr/>
        </p:nvSpPr>
        <p:spPr>
          <a:xfrm>
            <a:off x="734291" y="2174559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/>
              <a:t>Scop / </a:t>
            </a:r>
            <a:r>
              <a:rPr lang="en-US" sz="1800" b="1" dirty="0" err="1"/>
              <a:t>Obiective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5539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D1BEF5-DC76-76DE-52AB-B8A16BB9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654301"/>
            <a:ext cx="10515600" cy="3522662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5" name="Imagine 4" descr="O imagine care conține text, Font, captură de ecran, linie">
            <a:extLst>
              <a:ext uri="{FF2B5EF4-FFF2-40B4-BE49-F238E27FC236}">
                <a16:creationId xmlns:a16="http://schemas.microsoft.com/office/drawing/2014/main" id="{4FF97680-CE5B-BD13-4074-0E55352B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05740"/>
            <a:ext cx="10723418" cy="149352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u 6">
            <a:extLst>
              <a:ext uri="{FF2B5EF4-FFF2-40B4-BE49-F238E27FC236}">
                <a16:creationId xmlns:a16="http://schemas.microsoft.com/office/drawing/2014/main" id="{87B0A6B8-3691-CC41-9E7E-1CEADDC204A1}"/>
              </a:ext>
            </a:extLst>
          </p:cNvPr>
          <p:cNvSpPr txBox="1">
            <a:spLocks/>
          </p:cNvSpPr>
          <p:nvPr/>
        </p:nvSpPr>
        <p:spPr>
          <a:xfrm>
            <a:off x="734291" y="2174559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/>
              <a:t>Sinteza</a:t>
            </a:r>
            <a:r>
              <a:rPr lang="en-US" sz="1800" b="1" dirty="0"/>
              <a:t> </a:t>
            </a:r>
            <a:r>
              <a:rPr lang="en-US" sz="1800" b="1" dirty="0" err="1"/>
              <a:t>lucrării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1259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D1BEF5-DC76-76DE-52AB-B8A16BB9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654301"/>
            <a:ext cx="10515600" cy="3522662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5" name="Imagine 4" descr="O imagine care conține text, Font, captură de ecran, linie">
            <a:extLst>
              <a:ext uri="{FF2B5EF4-FFF2-40B4-BE49-F238E27FC236}">
                <a16:creationId xmlns:a16="http://schemas.microsoft.com/office/drawing/2014/main" id="{4FF97680-CE5B-BD13-4074-0E55352B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05740"/>
            <a:ext cx="10723418" cy="149352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u 6">
            <a:extLst>
              <a:ext uri="{FF2B5EF4-FFF2-40B4-BE49-F238E27FC236}">
                <a16:creationId xmlns:a16="http://schemas.microsoft.com/office/drawing/2014/main" id="{87B0A6B8-3691-CC41-9E7E-1CEADDC204A1}"/>
              </a:ext>
            </a:extLst>
          </p:cNvPr>
          <p:cNvSpPr txBox="1">
            <a:spLocks/>
          </p:cNvSpPr>
          <p:nvPr/>
        </p:nvSpPr>
        <p:spPr>
          <a:xfrm>
            <a:off x="734291" y="2174559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/>
              <a:t>Concluzii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2740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D1BEF5-DC76-76DE-52AB-B8A16BB9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654301"/>
            <a:ext cx="10515600" cy="3522662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5" name="Imagine 4" descr="O imagine care conține text, Font, captură de ecran, linie">
            <a:extLst>
              <a:ext uri="{FF2B5EF4-FFF2-40B4-BE49-F238E27FC236}">
                <a16:creationId xmlns:a16="http://schemas.microsoft.com/office/drawing/2014/main" id="{4FF97680-CE5B-BD13-4074-0E55352B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05740"/>
            <a:ext cx="10723418" cy="149352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u 6">
            <a:extLst>
              <a:ext uri="{FF2B5EF4-FFF2-40B4-BE49-F238E27FC236}">
                <a16:creationId xmlns:a16="http://schemas.microsoft.com/office/drawing/2014/main" id="{87B0A6B8-3691-CC41-9E7E-1CEADDC204A1}"/>
              </a:ext>
            </a:extLst>
          </p:cNvPr>
          <p:cNvSpPr txBox="1">
            <a:spLocks/>
          </p:cNvSpPr>
          <p:nvPr/>
        </p:nvSpPr>
        <p:spPr>
          <a:xfrm>
            <a:off x="734291" y="2174559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o-RO" sz="1800" b="1" dirty="0"/>
              <a:t>Bibliografie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122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4B6C97-32BB-A550-6920-43F21A5F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57" y="-596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9383B94-5941-3566-17DB-D16A11F2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57" y="-596812"/>
            <a:ext cx="402272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3" name="Imagine 2" descr="O imagine care conține text, Font, captură de ecran, linie&#10;&#10;Descriere generată automat">
            <a:extLst>
              <a:ext uri="{FF2B5EF4-FFF2-40B4-BE49-F238E27FC236}">
                <a16:creationId xmlns:a16="http://schemas.microsoft.com/office/drawing/2014/main" id="{95A74B02-5A06-7774-7263-78FE45AB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05740"/>
            <a:ext cx="10723418" cy="149352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u 4">
            <a:extLst>
              <a:ext uri="{FF2B5EF4-FFF2-40B4-BE49-F238E27FC236}">
                <a16:creationId xmlns:a16="http://schemas.microsoft.com/office/drawing/2014/main" id="{FA3274E6-A52E-1F33-32D3-491919F2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/>
          <a:lstStyle/>
          <a:p>
            <a:r>
              <a:rPr lang="ro-RO" dirty="0"/>
              <a:t>Titlul lucrării </a:t>
            </a:r>
            <a:endParaRPr lang="en-US" dirty="0"/>
          </a:p>
        </p:txBody>
      </p:sp>
      <p:sp>
        <p:nvSpPr>
          <p:cNvPr id="5" name="Subtitlu 8">
            <a:extLst>
              <a:ext uri="{FF2B5EF4-FFF2-40B4-BE49-F238E27FC236}">
                <a16:creationId xmlns:a16="http://schemas.microsoft.com/office/drawing/2014/main" id="{163278A4-0C08-5B49-7B23-94D12926B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o-RO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 (i)</a:t>
            </a:r>
          </a:p>
          <a:p>
            <a:pPr algn="ctr"/>
            <a:endParaRPr lang="ro-RO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Coordonator științific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1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Ecran lat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Temă Office</vt:lpstr>
      <vt:lpstr>Titlul lucrării </vt:lpstr>
      <vt:lpstr>Prezentare PowerPoint</vt:lpstr>
      <vt:lpstr>Prezentare PowerPoint</vt:lpstr>
      <vt:lpstr>Prezentare PowerPoint</vt:lpstr>
      <vt:lpstr>Prezentare PowerPoint</vt:lpstr>
      <vt:lpstr>Titlul lucrării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Melat Bormambet</dc:creator>
  <cp:lastModifiedBy>Melat Bormambet</cp:lastModifiedBy>
  <cp:revision>3</cp:revision>
  <dcterms:created xsi:type="dcterms:W3CDTF">2024-05-16T16:11:40Z</dcterms:created>
  <dcterms:modified xsi:type="dcterms:W3CDTF">2024-05-16T16:43:12Z</dcterms:modified>
</cp:coreProperties>
</file>